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6" r:id="rId5"/>
    <p:sldMasterId id="2147483695" r:id="rId6"/>
  </p:sldMasterIdLst>
  <p:notesMasterIdLst>
    <p:notesMasterId r:id="rId13"/>
  </p:notesMasterIdLst>
  <p:sldIdLst>
    <p:sldId id="283" r:id="rId7"/>
    <p:sldId id="502" r:id="rId8"/>
    <p:sldId id="505" r:id="rId9"/>
    <p:sldId id="503" r:id="rId10"/>
    <p:sldId id="504" r:id="rId11"/>
    <p:sldId id="506" r:id="rId12"/>
  </p:sldIdLst>
  <p:sldSz cx="12192000" cy="6858000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ožková Hana Ing." initials="BHI" lastIdx="1" clrIdx="0">
    <p:extLst>
      <p:ext uri="{19B8F6BF-5375-455C-9EA6-DF929625EA0E}">
        <p15:presenceInfo xmlns:p15="http://schemas.microsoft.com/office/powerpoint/2012/main" userId="S::Hana.Brozkova@rsd.cz::8460d8d4-f527-4635-b598-d47625a8d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C78"/>
    <a:srgbClr val="009B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312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7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85800"/>
            <a:ext cx="6089650" cy="3425825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8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69947C51-FEB4-46CF-B481-9B673D4C3AA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43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B3B471CB-608C-410B-B7EC-5DF5CDBC4B4D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+mn-ea"/>
                <a:cs typeface="Arial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+mn-ea"/>
              <a:cs typeface="Arial" charset="0"/>
            </a:endParaRPr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640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69947C51-FEB4-46CF-B481-9B673D4C3AA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302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>
            <a:extLst>
              <a:ext uri="{FF2B5EF4-FFF2-40B4-BE49-F238E27FC236}">
                <a16:creationId xmlns:a16="http://schemas.microsoft.com/office/drawing/2014/main" id="{6952F171-B819-46EB-9577-A87D753DE1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6159812" y="-63812"/>
            <a:ext cx="5976027" cy="6103651"/>
          </a:xfrm>
          <a:prstGeom prst="rect">
            <a:avLst/>
          </a:prstGeom>
        </p:spPr>
      </p:pic>
      <p:sp>
        <p:nvSpPr>
          <p:cNvPr id="13" name="Název prezentace">
            <a:extLst>
              <a:ext uri="{FF2B5EF4-FFF2-40B4-BE49-F238E27FC236}">
                <a16:creationId xmlns:a16="http://schemas.microsoft.com/office/drawing/2014/main" id="{F0492CB3-09F3-4DF7-8691-C0D2F4914D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80884" y="1736636"/>
            <a:ext cx="5199877" cy="1938718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3079" b="1" baseline="0">
                <a:solidFill>
                  <a:srgbClr val="063E85"/>
                </a:solidFill>
              </a:defRPr>
            </a:lvl1pPr>
          </a:lstStyle>
          <a:p>
            <a:pPr lvl="0"/>
            <a:r>
              <a:rPr lang="cs-CZ" dirty="0"/>
              <a:t>Vlož název prezentace</a:t>
            </a:r>
          </a:p>
        </p:txBody>
      </p:sp>
      <p:sp>
        <p:nvSpPr>
          <p:cNvPr id="14" name="Zástupný text 19">
            <a:extLst>
              <a:ext uri="{FF2B5EF4-FFF2-40B4-BE49-F238E27FC236}">
                <a16:creationId xmlns:a16="http://schemas.microsoft.com/office/drawing/2014/main" id="{8888D2E3-F330-4CE9-9049-65E8D6071E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80884" y="4013750"/>
            <a:ext cx="5199877" cy="498273"/>
          </a:xfrm>
        </p:spPr>
        <p:txBody>
          <a:bodyPr/>
          <a:lstStyle>
            <a:lvl1pPr marL="0" indent="0">
              <a:buNone/>
              <a:defRPr sz="2053"/>
            </a:lvl1pPr>
          </a:lstStyle>
          <a:p>
            <a:pPr lvl="0"/>
            <a:r>
              <a:rPr lang="cs-CZ" dirty="0"/>
              <a:t>Vlož datum</a:t>
            </a:r>
          </a:p>
        </p:txBody>
      </p:sp>
      <p:sp>
        <p:nvSpPr>
          <p:cNvPr id="15" name="Zástupný text 21">
            <a:extLst>
              <a:ext uri="{FF2B5EF4-FFF2-40B4-BE49-F238E27FC236}">
                <a16:creationId xmlns:a16="http://schemas.microsoft.com/office/drawing/2014/main" id="{F7699921-2EF3-4404-87F0-D466DA5C4E1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942520" y="4887540"/>
            <a:ext cx="4833721" cy="914695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None/>
              <a:defRPr sz="2053">
                <a:solidFill>
                  <a:srgbClr val="0093D3"/>
                </a:solidFill>
              </a:defRPr>
            </a:lvl1pPr>
          </a:lstStyle>
          <a:p>
            <a:pPr lvl="0"/>
            <a:r>
              <a:rPr lang="cs-CZ" dirty="0"/>
              <a:t>Jméno a Příjmení</a:t>
            </a:r>
            <a:br>
              <a:rPr lang="cs-CZ" dirty="0"/>
            </a:br>
            <a:r>
              <a:rPr lang="cs-CZ" dirty="0"/>
              <a:t>funkce</a:t>
            </a:r>
          </a:p>
        </p:txBody>
      </p:sp>
      <p:sp>
        <p:nvSpPr>
          <p:cNvPr id="16" name="Zástupný symbol obrázku 4">
            <a:extLst>
              <a:ext uri="{FF2B5EF4-FFF2-40B4-BE49-F238E27FC236}">
                <a16:creationId xmlns:a16="http://schemas.microsoft.com/office/drawing/2014/main" id="{8BACC30D-9F79-48AC-820F-77665485CC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1242" y="442318"/>
            <a:ext cx="2661823" cy="2595009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7" name="Zástupný symbol obrázku 4">
            <a:extLst>
              <a:ext uri="{FF2B5EF4-FFF2-40B4-BE49-F238E27FC236}">
                <a16:creationId xmlns:a16="http://schemas.microsoft.com/office/drawing/2014/main" id="{E8A36917-6DD8-4881-9480-6DF91F171D7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11242" y="3116197"/>
            <a:ext cx="2661823" cy="2595009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CEE78514-7DB4-4906-869F-163277E9DCE0}"/>
              </a:ext>
            </a:extLst>
          </p:cNvPr>
          <p:cNvSpPr/>
          <p:nvPr userDrawn="1"/>
        </p:nvSpPr>
        <p:spPr>
          <a:xfrm>
            <a:off x="3" y="6138003"/>
            <a:ext cx="12192000" cy="720000"/>
          </a:xfrm>
          <a:prstGeom prst="rect">
            <a:avLst/>
          </a:prstGeom>
          <a:solidFill>
            <a:srgbClr val="063E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91051DDD-3D4C-4DD7-8B63-E197393A101A}"/>
              </a:ext>
            </a:extLst>
          </p:cNvPr>
          <p:cNvSpPr txBox="1"/>
          <p:nvPr userDrawn="1"/>
        </p:nvSpPr>
        <p:spPr>
          <a:xfrm>
            <a:off x="5663829" y="6288115"/>
            <a:ext cx="6094660" cy="350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/>
            <a:r>
              <a:rPr lang="cs-CZ" sz="1677" dirty="0">
                <a:solidFill>
                  <a:schemeClr val="bg1"/>
                </a:solidFill>
              </a:rPr>
              <a:t>www.rsd.cz</a:t>
            </a:r>
          </a:p>
        </p:txBody>
      </p:sp>
      <p:sp>
        <p:nvSpPr>
          <p:cNvPr id="21" name="Zástupný symbol obrázku 4">
            <a:extLst>
              <a:ext uri="{FF2B5EF4-FFF2-40B4-BE49-F238E27FC236}">
                <a16:creationId xmlns:a16="http://schemas.microsoft.com/office/drawing/2014/main" id="{A106FEC5-5A65-4FCF-90F8-237FCCC43D5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261115" y="438926"/>
            <a:ext cx="2661823" cy="2595009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23" name="Zástupný symbol obrázku 4">
            <a:extLst>
              <a:ext uri="{FF2B5EF4-FFF2-40B4-BE49-F238E27FC236}">
                <a16:creationId xmlns:a16="http://schemas.microsoft.com/office/drawing/2014/main" id="{5A875D73-4329-45F7-A37F-A768F729B72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261115" y="3116197"/>
            <a:ext cx="2661823" cy="2595009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pic>
        <p:nvPicPr>
          <p:cNvPr id="24" name="Grafický objekt 23">
            <a:extLst>
              <a:ext uri="{FF2B5EF4-FFF2-40B4-BE49-F238E27FC236}">
                <a16:creationId xmlns:a16="http://schemas.microsoft.com/office/drawing/2014/main" id="{EBDE0C35-C676-4AC1-B50F-C9B5D491DC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56266" y="442318"/>
            <a:ext cx="2924495" cy="717849"/>
          </a:xfrm>
          <a:prstGeom prst="rect">
            <a:avLst/>
          </a:prstGeom>
        </p:spPr>
      </p:pic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D0EBFC2F-248B-4A97-9952-895285A06D40}"/>
              </a:ext>
            </a:extLst>
          </p:cNvPr>
          <p:cNvCxnSpPr>
            <a:cxnSpLocks/>
          </p:cNvCxnSpPr>
          <p:nvPr userDrawn="1"/>
        </p:nvCxnSpPr>
        <p:spPr>
          <a:xfrm>
            <a:off x="6480885" y="3849147"/>
            <a:ext cx="5199876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270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>
        <p:tmplLst>
          <p:tmpl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6" grpId="0" animBg="1"/>
      <p:bldP spid="17" grpId="0" animBg="1"/>
      <p:bldP spid="18" grpId="0" animBg="1"/>
      <p:bldP spid="19" grpId="0"/>
      <p:bldP spid="21" grpId="0" animBg="1"/>
      <p:bldP spid="23" grpId="0" animBg="1"/>
    </p:bld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A31D8D-E1E5-4B12-981F-0F636B366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A8657E-A43F-4A6D-887D-C2E87F3F5A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15622" y="1241390"/>
            <a:ext cx="11265138" cy="445440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3193"/>
            </a:lvl1pPr>
            <a:lvl2pPr>
              <a:defRPr sz="3193"/>
            </a:lvl2pPr>
            <a:lvl3pPr>
              <a:defRPr sz="2737"/>
            </a:lvl3pPr>
            <a:lvl4pPr>
              <a:defRPr sz="2281"/>
            </a:lvl4pPr>
            <a:lvl5pPr>
              <a:defRPr sz="2053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042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>
        <p:tmplLst>
          <p:tmpl lvl="1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A31D8D-E1E5-4B12-981F-0F636B366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59A88AA-4D38-421C-85C1-9AEB6CF4C66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16194" y="1241410"/>
            <a:ext cx="11264567" cy="46010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03110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uiExpand="1" build="p">
        <p:tmplLst>
          <p:tmpl lvl="1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C84109E4-D010-4193-A425-AECE7EEDC968}"/>
              </a:ext>
            </a:extLst>
          </p:cNvPr>
          <p:cNvSpPr/>
          <p:nvPr userDrawn="1"/>
        </p:nvSpPr>
        <p:spPr>
          <a:xfrm>
            <a:off x="2" y="0"/>
            <a:ext cx="12192000" cy="288032"/>
          </a:xfrm>
          <a:prstGeom prst="rect">
            <a:avLst/>
          </a:prstGeom>
          <a:solidFill>
            <a:srgbClr val="0093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06F30B3F-E0AB-42C1-B545-F09CDE2BFA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1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72695" y="3"/>
            <a:ext cx="3879328" cy="3962383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BD24F4E9-85F7-4382-8DAD-5D50360484C3}"/>
              </a:ext>
            </a:extLst>
          </p:cNvPr>
          <p:cNvSpPr/>
          <p:nvPr userDrawn="1"/>
        </p:nvSpPr>
        <p:spPr>
          <a:xfrm>
            <a:off x="2" y="6138003"/>
            <a:ext cx="12192000" cy="720000"/>
          </a:xfrm>
          <a:prstGeom prst="rect">
            <a:avLst/>
          </a:prstGeom>
          <a:solidFill>
            <a:srgbClr val="063E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693794D-A0C5-4894-81AE-5D3D79A51C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94616" y="6199937"/>
            <a:ext cx="1809917" cy="599551"/>
          </a:xfrm>
          <a:prstGeom prst="rect">
            <a:avLst/>
          </a:prstGeo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A8657E-A43F-4A6D-887D-C2E87F3F5A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75944" y="5672330"/>
            <a:ext cx="5655315" cy="309612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368" b="1"/>
            </a:lvl1pPr>
            <a:lvl2pPr>
              <a:defRPr sz="3193"/>
            </a:lvl2pPr>
            <a:lvl3pPr>
              <a:defRPr sz="2737"/>
            </a:lvl3pPr>
            <a:lvl4pPr>
              <a:defRPr sz="2281"/>
            </a:lvl4pPr>
            <a:lvl5pPr>
              <a:defRPr sz="2053"/>
            </a:lvl5pPr>
          </a:lstStyle>
          <a:p>
            <a:pPr lvl="0"/>
            <a:r>
              <a:rPr lang="cs-CZ" dirty="0"/>
              <a:t>popisek fotky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EA31D8D-E1E5-4B12-981F-0F636B3663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97924" y="959016"/>
            <a:ext cx="5323190" cy="2908216"/>
          </a:xfrm>
        </p:spPr>
        <p:txBody>
          <a:bodyPr anchor="t"/>
          <a:lstStyle>
            <a:lvl1pPr>
              <a:defRPr/>
            </a:lvl1pPr>
          </a:lstStyle>
          <a:p>
            <a:r>
              <a:rPr lang="cs-CZ" dirty="0"/>
              <a:t>název kapitoly</a:t>
            </a:r>
          </a:p>
        </p:txBody>
      </p:sp>
      <p:sp>
        <p:nvSpPr>
          <p:cNvPr id="11" name="Zástupný symbol obrázku 10">
            <a:extLst>
              <a:ext uri="{FF2B5EF4-FFF2-40B4-BE49-F238E27FC236}">
                <a16:creationId xmlns:a16="http://schemas.microsoft.com/office/drawing/2014/main" id="{622BEACC-81A6-4A6D-B407-8B712161F4C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286594"/>
            <a:ext cx="5765646" cy="5853078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C50BBF02-316B-48E4-AF5A-F54E0D4960B1}"/>
              </a:ext>
            </a:extLst>
          </p:cNvPr>
          <p:cNvSpPr txBox="1"/>
          <p:nvPr userDrawn="1"/>
        </p:nvSpPr>
        <p:spPr>
          <a:xfrm>
            <a:off x="442248" y="6282272"/>
            <a:ext cx="6094661" cy="436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cs-CZ" sz="2235" dirty="0">
                <a:solidFill>
                  <a:schemeClr val="bg1"/>
                </a:solidFill>
              </a:rPr>
              <a:t>www.rsd.cz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803EB32-406D-4314-8A01-F7F3EFD24E7B}"/>
              </a:ext>
            </a:extLst>
          </p:cNvPr>
          <p:cNvSpPr txBox="1"/>
          <p:nvPr userDrawn="1"/>
        </p:nvSpPr>
        <p:spPr>
          <a:xfrm>
            <a:off x="11472879" y="17524"/>
            <a:ext cx="689915" cy="259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B70A8A6-F82C-4479-9865-C6029FCC3BDD}" type="slidenum">
              <a:rPr lang="cs-CZ" sz="1089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cs-CZ" sz="1089" b="1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51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4" grpId="0" uiExpand="1" build="p">
        <p:tmplLst>
          <p:tmpl lvl="1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" grpId="0"/>
      <p:bldP spid="11" grpId="0"/>
      <p:bldP spid="12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e zápat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9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z lo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D1CE529-7B44-43B0-8CAC-2C0F236F3D62}"/>
              </a:ext>
            </a:extLst>
          </p:cNvPr>
          <p:cNvSpPr/>
          <p:nvPr userDrawn="1"/>
        </p:nvSpPr>
        <p:spPr>
          <a:xfrm>
            <a:off x="2" y="0"/>
            <a:ext cx="12192000" cy="288032"/>
          </a:xfrm>
          <a:prstGeom prst="rect">
            <a:avLst/>
          </a:prstGeom>
          <a:solidFill>
            <a:srgbClr val="0093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5772384-181A-4B9B-9B67-DCBC83932B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1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" y="3"/>
            <a:ext cx="3879328" cy="3962383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59C760C2-54D8-4222-B4B0-01BD1F99623E}"/>
              </a:ext>
            </a:extLst>
          </p:cNvPr>
          <p:cNvSpPr/>
          <p:nvPr userDrawn="1"/>
        </p:nvSpPr>
        <p:spPr>
          <a:xfrm>
            <a:off x="2" y="6138003"/>
            <a:ext cx="12192000" cy="720000"/>
          </a:xfrm>
          <a:prstGeom prst="rect">
            <a:avLst/>
          </a:prstGeom>
          <a:solidFill>
            <a:srgbClr val="063E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2890817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le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5A6CEB-63A2-4629-A117-3BDB27032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7722" y="1420341"/>
            <a:ext cx="5916556" cy="2536324"/>
          </a:xfrm>
        </p:spPr>
        <p:txBody>
          <a:bodyPr>
            <a:noAutofit/>
          </a:bodyPr>
          <a:lstStyle>
            <a:lvl1pPr algn="ctr">
              <a:defRPr sz="6532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44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935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67C5979-10C3-4F73-AEE9-799255D1E74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527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A31D8D-E1E5-4B12-981F-0F636B366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A8657E-A43F-4A6D-887D-C2E87F3F5A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15623" y="1241390"/>
            <a:ext cx="11265139" cy="445440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395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54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0964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>
        <p:tmplLst>
          <p:tmpl lvl="1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A31D8D-E1E5-4B12-981F-0F636B366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59A88AA-4D38-421C-85C1-9AEB6CF4C66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16194" y="1241411"/>
            <a:ext cx="11264567" cy="46010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22605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uiExpand="1" build="p">
        <p:tmplLst>
          <p:tmpl lvl="1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C84109E4-D010-4193-A425-AECE7EEDC968}"/>
              </a:ext>
            </a:extLst>
          </p:cNvPr>
          <p:cNvSpPr/>
          <p:nvPr userDrawn="1"/>
        </p:nvSpPr>
        <p:spPr>
          <a:xfrm>
            <a:off x="3" y="0"/>
            <a:ext cx="12192000" cy="288032"/>
          </a:xfrm>
          <a:prstGeom prst="rect">
            <a:avLst/>
          </a:prstGeom>
          <a:solidFill>
            <a:srgbClr val="0093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06F30B3F-E0AB-42C1-B545-F09CDE2BFA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1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72695" y="3"/>
            <a:ext cx="3879328" cy="3962383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BD24F4E9-85F7-4382-8DAD-5D50360484C3}"/>
              </a:ext>
            </a:extLst>
          </p:cNvPr>
          <p:cNvSpPr/>
          <p:nvPr userDrawn="1"/>
        </p:nvSpPr>
        <p:spPr>
          <a:xfrm>
            <a:off x="3" y="6138003"/>
            <a:ext cx="12192000" cy="720000"/>
          </a:xfrm>
          <a:prstGeom prst="rect">
            <a:avLst/>
          </a:prstGeom>
          <a:solidFill>
            <a:srgbClr val="063E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693794D-A0C5-4894-81AE-5D3D79A51C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94616" y="6199938"/>
            <a:ext cx="1809917" cy="599551"/>
          </a:xfrm>
          <a:prstGeom prst="rect">
            <a:avLst/>
          </a:prstGeo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A8657E-A43F-4A6D-887D-C2E87F3F5A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75944" y="5672330"/>
            <a:ext cx="5655315" cy="309612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26" b="1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540"/>
            </a:lvl5pPr>
          </a:lstStyle>
          <a:p>
            <a:pPr lvl="0"/>
            <a:r>
              <a:rPr lang="cs-CZ" dirty="0"/>
              <a:t>popisek fotky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EA31D8D-E1E5-4B12-981F-0F636B3663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97924" y="959016"/>
            <a:ext cx="5323189" cy="2908216"/>
          </a:xfrm>
        </p:spPr>
        <p:txBody>
          <a:bodyPr anchor="t"/>
          <a:lstStyle>
            <a:lvl1pPr>
              <a:defRPr/>
            </a:lvl1pPr>
          </a:lstStyle>
          <a:p>
            <a:r>
              <a:rPr lang="cs-CZ" dirty="0"/>
              <a:t>název kapitoly</a:t>
            </a:r>
          </a:p>
        </p:txBody>
      </p:sp>
      <p:sp>
        <p:nvSpPr>
          <p:cNvPr id="11" name="Zástupný symbol obrázku 10">
            <a:extLst>
              <a:ext uri="{FF2B5EF4-FFF2-40B4-BE49-F238E27FC236}">
                <a16:creationId xmlns:a16="http://schemas.microsoft.com/office/drawing/2014/main" id="{622BEACC-81A6-4A6D-B407-8B712161F4C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" y="286594"/>
            <a:ext cx="5765647" cy="5853078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C50BBF02-316B-48E4-AF5A-F54E0D4960B1}"/>
              </a:ext>
            </a:extLst>
          </p:cNvPr>
          <p:cNvSpPr txBox="1"/>
          <p:nvPr userDrawn="1"/>
        </p:nvSpPr>
        <p:spPr>
          <a:xfrm>
            <a:off x="442249" y="6282273"/>
            <a:ext cx="6094660" cy="350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cs-CZ" sz="1677" dirty="0">
                <a:solidFill>
                  <a:schemeClr val="bg1"/>
                </a:solidFill>
              </a:rPr>
              <a:t>www.rsd.cz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803EB32-406D-4314-8A01-F7F3EFD24E7B}"/>
              </a:ext>
            </a:extLst>
          </p:cNvPr>
          <p:cNvSpPr txBox="1"/>
          <p:nvPr userDrawn="1"/>
        </p:nvSpPr>
        <p:spPr>
          <a:xfrm>
            <a:off x="11472879" y="17524"/>
            <a:ext cx="689916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B70A8A6-F82C-4479-9865-C6029FCC3BDD}" type="slidenum">
              <a:rPr lang="cs-CZ" sz="816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cs-CZ" sz="816" b="1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10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4" grpId="0" uiExpand="1" build="p">
        <p:tmplLst>
          <p:tmpl lvl="1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" grpId="0"/>
      <p:bldP spid="11" grpId="0"/>
      <p:bldP spid="12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e zápat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8291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z lo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D1CE529-7B44-43B0-8CAC-2C0F236F3D62}"/>
              </a:ext>
            </a:extLst>
          </p:cNvPr>
          <p:cNvSpPr/>
          <p:nvPr userDrawn="1"/>
        </p:nvSpPr>
        <p:spPr>
          <a:xfrm>
            <a:off x="3" y="0"/>
            <a:ext cx="12192000" cy="288032"/>
          </a:xfrm>
          <a:prstGeom prst="rect">
            <a:avLst/>
          </a:prstGeom>
          <a:solidFill>
            <a:srgbClr val="0093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5772384-181A-4B9B-9B67-DCBC83932B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1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" y="3"/>
            <a:ext cx="3879328" cy="3962383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59C760C2-54D8-4222-B4B0-01BD1F99623E}"/>
              </a:ext>
            </a:extLst>
          </p:cNvPr>
          <p:cNvSpPr/>
          <p:nvPr userDrawn="1"/>
        </p:nvSpPr>
        <p:spPr>
          <a:xfrm>
            <a:off x="3" y="6138003"/>
            <a:ext cx="12192000" cy="720000"/>
          </a:xfrm>
          <a:prstGeom prst="rect">
            <a:avLst/>
          </a:prstGeom>
          <a:solidFill>
            <a:srgbClr val="063E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3140130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le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5A6CEB-63A2-4629-A117-3BDB27032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7722" y="1420341"/>
            <a:ext cx="5916556" cy="2536324"/>
          </a:xfrm>
        </p:spPr>
        <p:txBody>
          <a:bodyPr>
            <a:noAutofit/>
          </a:bodyPr>
          <a:lstStyle>
            <a:lvl1pPr algn="ctr">
              <a:defRPr sz="4899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42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957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>
            <a:extLst>
              <a:ext uri="{FF2B5EF4-FFF2-40B4-BE49-F238E27FC236}">
                <a16:creationId xmlns:a16="http://schemas.microsoft.com/office/drawing/2014/main" id="{6952F171-B819-46EB-9577-A87D753DE1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6159812" y="-63812"/>
            <a:ext cx="5976027" cy="6103651"/>
          </a:xfrm>
          <a:prstGeom prst="rect">
            <a:avLst/>
          </a:prstGeom>
        </p:spPr>
      </p:pic>
      <p:sp>
        <p:nvSpPr>
          <p:cNvPr id="13" name="Název prezentace">
            <a:extLst>
              <a:ext uri="{FF2B5EF4-FFF2-40B4-BE49-F238E27FC236}">
                <a16:creationId xmlns:a16="http://schemas.microsoft.com/office/drawing/2014/main" id="{F0492CB3-09F3-4DF7-8691-C0D2F4914D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80884" y="1736636"/>
            <a:ext cx="5199877" cy="1938718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4105" b="1" baseline="0">
                <a:solidFill>
                  <a:srgbClr val="063E85"/>
                </a:solidFill>
              </a:defRPr>
            </a:lvl1pPr>
          </a:lstStyle>
          <a:p>
            <a:pPr lvl="0"/>
            <a:r>
              <a:rPr lang="cs-CZ" dirty="0"/>
              <a:t>Vlož název prezentace</a:t>
            </a:r>
          </a:p>
        </p:txBody>
      </p:sp>
      <p:sp>
        <p:nvSpPr>
          <p:cNvPr id="14" name="Zástupný text 19">
            <a:extLst>
              <a:ext uri="{FF2B5EF4-FFF2-40B4-BE49-F238E27FC236}">
                <a16:creationId xmlns:a16="http://schemas.microsoft.com/office/drawing/2014/main" id="{8888D2E3-F330-4CE9-9049-65E8D6071E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80884" y="4013749"/>
            <a:ext cx="5199877" cy="498273"/>
          </a:xfrm>
        </p:spPr>
        <p:txBody>
          <a:bodyPr/>
          <a:lstStyle>
            <a:lvl1pPr marL="0" indent="0">
              <a:buNone/>
              <a:defRPr sz="2737"/>
            </a:lvl1pPr>
          </a:lstStyle>
          <a:p>
            <a:pPr lvl="0"/>
            <a:r>
              <a:rPr lang="cs-CZ" dirty="0"/>
              <a:t>Vlož datum</a:t>
            </a:r>
          </a:p>
        </p:txBody>
      </p:sp>
      <p:sp>
        <p:nvSpPr>
          <p:cNvPr id="15" name="Zástupný text 21">
            <a:extLst>
              <a:ext uri="{FF2B5EF4-FFF2-40B4-BE49-F238E27FC236}">
                <a16:creationId xmlns:a16="http://schemas.microsoft.com/office/drawing/2014/main" id="{F7699921-2EF3-4404-87F0-D466DA5C4E1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942519" y="4887539"/>
            <a:ext cx="4833722" cy="914695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None/>
              <a:defRPr sz="2737">
                <a:solidFill>
                  <a:srgbClr val="0093D3"/>
                </a:solidFill>
              </a:defRPr>
            </a:lvl1pPr>
          </a:lstStyle>
          <a:p>
            <a:pPr lvl="0"/>
            <a:r>
              <a:rPr lang="cs-CZ" dirty="0"/>
              <a:t>Jméno a Příjmení</a:t>
            </a:r>
            <a:br>
              <a:rPr lang="cs-CZ" dirty="0"/>
            </a:br>
            <a:r>
              <a:rPr lang="cs-CZ" dirty="0"/>
              <a:t>funkce</a:t>
            </a:r>
          </a:p>
        </p:txBody>
      </p:sp>
      <p:sp>
        <p:nvSpPr>
          <p:cNvPr id="16" name="Zástupný symbol obrázku 4">
            <a:extLst>
              <a:ext uri="{FF2B5EF4-FFF2-40B4-BE49-F238E27FC236}">
                <a16:creationId xmlns:a16="http://schemas.microsoft.com/office/drawing/2014/main" id="{8BACC30D-9F79-48AC-820F-77665485CC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1241" y="442317"/>
            <a:ext cx="2661823" cy="2595009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7" name="Zástupný symbol obrázku 4">
            <a:extLst>
              <a:ext uri="{FF2B5EF4-FFF2-40B4-BE49-F238E27FC236}">
                <a16:creationId xmlns:a16="http://schemas.microsoft.com/office/drawing/2014/main" id="{E8A36917-6DD8-4881-9480-6DF91F171D7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11241" y="3116196"/>
            <a:ext cx="2661823" cy="2595009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CEE78514-7DB4-4906-869F-163277E9DCE0}"/>
              </a:ext>
            </a:extLst>
          </p:cNvPr>
          <p:cNvSpPr/>
          <p:nvPr userDrawn="1"/>
        </p:nvSpPr>
        <p:spPr>
          <a:xfrm>
            <a:off x="2" y="6138003"/>
            <a:ext cx="12192000" cy="720000"/>
          </a:xfrm>
          <a:prstGeom prst="rect">
            <a:avLst/>
          </a:prstGeom>
          <a:solidFill>
            <a:srgbClr val="063E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91051DDD-3D4C-4DD7-8B63-E197393A101A}"/>
              </a:ext>
            </a:extLst>
          </p:cNvPr>
          <p:cNvSpPr txBox="1"/>
          <p:nvPr userDrawn="1"/>
        </p:nvSpPr>
        <p:spPr>
          <a:xfrm>
            <a:off x="5663828" y="6288114"/>
            <a:ext cx="6094661" cy="436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/>
            <a:r>
              <a:rPr lang="cs-CZ" sz="2235" dirty="0">
                <a:solidFill>
                  <a:schemeClr val="bg1"/>
                </a:solidFill>
              </a:rPr>
              <a:t>www.rsd.cz</a:t>
            </a:r>
          </a:p>
        </p:txBody>
      </p:sp>
      <p:sp>
        <p:nvSpPr>
          <p:cNvPr id="21" name="Zástupný symbol obrázku 4">
            <a:extLst>
              <a:ext uri="{FF2B5EF4-FFF2-40B4-BE49-F238E27FC236}">
                <a16:creationId xmlns:a16="http://schemas.microsoft.com/office/drawing/2014/main" id="{A106FEC5-5A65-4FCF-90F8-237FCCC43D5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261114" y="438925"/>
            <a:ext cx="2661823" cy="2595009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23" name="Zástupný symbol obrázku 4">
            <a:extLst>
              <a:ext uri="{FF2B5EF4-FFF2-40B4-BE49-F238E27FC236}">
                <a16:creationId xmlns:a16="http://schemas.microsoft.com/office/drawing/2014/main" id="{5A875D73-4329-45F7-A37F-A768F729B72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261114" y="3116196"/>
            <a:ext cx="2661823" cy="2595009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pic>
        <p:nvPicPr>
          <p:cNvPr id="24" name="Grafický objekt 23">
            <a:extLst>
              <a:ext uri="{FF2B5EF4-FFF2-40B4-BE49-F238E27FC236}">
                <a16:creationId xmlns:a16="http://schemas.microsoft.com/office/drawing/2014/main" id="{EBDE0C35-C676-4AC1-B50F-C9B5D491DC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56266" y="442317"/>
            <a:ext cx="2924495" cy="717849"/>
          </a:xfrm>
          <a:prstGeom prst="rect">
            <a:avLst/>
          </a:prstGeom>
        </p:spPr>
      </p:pic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D0EBFC2F-248B-4A97-9952-895285A06D40}"/>
              </a:ext>
            </a:extLst>
          </p:cNvPr>
          <p:cNvCxnSpPr>
            <a:cxnSpLocks/>
          </p:cNvCxnSpPr>
          <p:nvPr userDrawn="1"/>
        </p:nvCxnSpPr>
        <p:spPr>
          <a:xfrm>
            <a:off x="6480885" y="3849147"/>
            <a:ext cx="5199876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18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>
        <p:tmplLst>
          <p:tmpl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6" grpId="0" animBg="1"/>
      <p:bldP spid="17" grpId="0" animBg="1"/>
      <p:bldP spid="18" grpId="0" animBg="1"/>
      <p:bldP spid="19" grpId="0"/>
      <p:bldP spid="21" grpId="0" animBg="1"/>
      <p:bldP spid="23" grpId="0" animBg="1"/>
    </p:bld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3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AEB558E2-14FF-42C7-8A7F-2BEE0DD2B49C}"/>
              </a:ext>
            </a:extLst>
          </p:cNvPr>
          <p:cNvSpPr/>
          <p:nvPr userDrawn="1"/>
        </p:nvSpPr>
        <p:spPr>
          <a:xfrm>
            <a:off x="3" y="0"/>
            <a:ext cx="12192000" cy="288032"/>
          </a:xfrm>
          <a:prstGeom prst="rect">
            <a:avLst/>
          </a:prstGeom>
          <a:solidFill>
            <a:srgbClr val="0093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4EF8AFE-94BC-4755-ADFB-FFEEB15CF120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alphaModFix amt="1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" y="3"/>
            <a:ext cx="3879328" cy="3962383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03202" y="369003"/>
            <a:ext cx="11277559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03202" y="1269003"/>
            <a:ext cx="11277559" cy="4608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8E72A740-5941-4113-B015-D3C8C57E6EC0}"/>
              </a:ext>
            </a:extLst>
          </p:cNvPr>
          <p:cNvSpPr/>
          <p:nvPr userDrawn="1"/>
        </p:nvSpPr>
        <p:spPr>
          <a:xfrm>
            <a:off x="3" y="6138003"/>
            <a:ext cx="12192000" cy="720000"/>
          </a:xfrm>
          <a:prstGeom prst="rect">
            <a:avLst/>
          </a:prstGeom>
          <a:solidFill>
            <a:srgbClr val="063E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08F1E6D-DCD2-4076-9AC2-3550454E8DC0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17983" y="6199938"/>
            <a:ext cx="1809917" cy="599551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2231B00B-1645-44FA-B722-99D1F07FF14D}"/>
              </a:ext>
            </a:extLst>
          </p:cNvPr>
          <p:cNvSpPr txBox="1"/>
          <p:nvPr userDrawn="1"/>
        </p:nvSpPr>
        <p:spPr>
          <a:xfrm>
            <a:off x="448090" y="6288115"/>
            <a:ext cx="6094660" cy="350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cs-CZ" sz="1677" dirty="0">
                <a:solidFill>
                  <a:schemeClr val="bg1"/>
                </a:solidFill>
              </a:rPr>
              <a:t>www.rsd.cz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9EC6327-D352-4AEA-908D-503DE87FE69D}"/>
              </a:ext>
            </a:extLst>
          </p:cNvPr>
          <p:cNvSpPr txBox="1"/>
          <p:nvPr userDrawn="1"/>
        </p:nvSpPr>
        <p:spPr>
          <a:xfrm>
            <a:off x="11472879" y="23365"/>
            <a:ext cx="689916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B70A8A6-F82C-4479-9865-C6029FCC3BDD}" type="slidenum">
              <a:rPr lang="cs-CZ" sz="816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cs-CZ" sz="816" b="1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98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</p:bldLst>
  </p:timing>
  <p:hf hdr="0" ftr="0" dt="0"/>
  <p:txStyles>
    <p:titleStyle>
      <a:lvl1pPr algn="l" defTabSz="914380" rtl="0" eaLnBrk="1" latinLnBrk="0" hangingPunct="1">
        <a:spcBef>
          <a:spcPct val="0"/>
        </a:spcBef>
        <a:buNone/>
        <a:defRPr sz="2449" b="1" kern="1200">
          <a:solidFill>
            <a:srgbClr val="0093D3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380" rtl="0" eaLnBrk="1" latinLnBrk="0" hangingPunct="1">
        <a:spcBef>
          <a:spcPct val="20000"/>
        </a:spcBef>
        <a:buClr>
          <a:srgbClr val="0093D3"/>
        </a:buClr>
        <a:buFont typeface="Wingdings" pitchFamily="2" charset="2"/>
        <a:buNone/>
        <a:defRPr sz="2449" kern="1200">
          <a:solidFill>
            <a:srgbClr val="002C77"/>
          </a:solidFill>
          <a:latin typeface="Arial" pitchFamily="34" charset="0"/>
          <a:ea typeface="+mn-ea"/>
          <a:cs typeface="Arial" pitchFamily="34" charset="0"/>
        </a:defRPr>
      </a:lvl1pPr>
      <a:lvl2pPr marL="742934" indent="-285744" algn="l" defTabSz="914380" rtl="0" eaLnBrk="1" latinLnBrk="0" hangingPunct="1">
        <a:spcBef>
          <a:spcPct val="20000"/>
        </a:spcBef>
        <a:buClr>
          <a:srgbClr val="0093D3"/>
        </a:buClr>
        <a:buFont typeface="Wingdings" panose="05000000000000000000" pitchFamily="2" charset="2"/>
        <a:buChar char="§"/>
        <a:defRPr sz="2177" kern="1200">
          <a:solidFill>
            <a:srgbClr val="002C77"/>
          </a:solidFill>
          <a:latin typeface="Arial" pitchFamily="34" charset="0"/>
          <a:ea typeface="+mn-ea"/>
          <a:cs typeface="Arial" pitchFamily="34" charset="0"/>
        </a:defRPr>
      </a:lvl2pPr>
      <a:lvl3pPr marL="1142975" indent="-228595" algn="l" defTabSz="914380" rtl="0" eaLnBrk="1" latinLnBrk="0" hangingPunct="1">
        <a:spcBef>
          <a:spcPct val="20000"/>
        </a:spcBef>
        <a:buClr>
          <a:srgbClr val="0093D3"/>
        </a:buClr>
        <a:buFont typeface="Wingdings" panose="05000000000000000000" pitchFamily="2" charset="2"/>
        <a:buChar char="§"/>
        <a:defRPr sz="1905" kern="1200">
          <a:solidFill>
            <a:srgbClr val="002C77"/>
          </a:solidFill>
          <a:latin typeface="Arial" pitchFamily="34" charset="0"/>
          <a:ea typeface="+mn-ea"/>
          <a:cs typeface="Arial" pitchFamily="34" charset="0"/>
        </a:defRPr>
      </a:lvl3pPr>
      <a:lvl4pPr marL="1600165" indent="-228595" algn="l" defTabSz="914380" rtl="0" eaLnBrk="1" latinLnBrk="0" hangingPunct="1">
        <a:spcBef>
          <a:spcPct val="20000"/>
        </a:spcBef>
        <a:buClr>
          <a:srgbClr val="0093D3"/>
        </a:buClr>
        <a:buFont typeface="Wingdings" panose="05000000000000000000" pitchFamily="2" charset="2"/>
        <a:buChar char="§"/>
        <a:defRPr sz="1633" kern="1200">
          <a:solidFill>
            <a:srgbClr val="002C77"/>
          </a:solidFill>
          <a:latin typeface="Arial" pitchFamily="34" charset="0"/>
          <a:ea typeface="+mn-ea"/>
          <a:cs typeface="Arial" pitchFamily="34" charset="0"/>
        </a:defRPr>
      </a:lvl4pPr>
      <a:lvl5pPr marL="2057354" indent="-228595" algn="l" defTabSz="914380" rtl="0" eaLnBrk="1" latinLnBrk="0" hangingPunct="1">
        <a:spcBef>
          <a:spcPct val="20000"/>
        </a:spcBef>
        <a:buClr>
          <a:srgbClr val="0093D3"/>
        </a:buClr>
        <a:buFont typeface="Wingdings" panose="05000000000000000000" pitchFamily="2" charset="2"/>
        <a:buChar char="§"/>
        <a:defRPr sz="1361" kern="1200">
          <a:solidFill>
            <a:srgbClr val="002C77"/>
          </a:solidFill>
          <a:latin typeface="Arial" pitchFamily="34" charset="0"/>
          <a:ea typeface="+mn-ea"/>
          <a:cs typeface="Arial" pitchFamily="34" charset="0"/>
        </a:defRPr>
      </a:lvl5pPr>
      <a:lvl6pPr marL="2514545" indent="-228595" algn="l" defTabSz="9143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35" indent="-228595" algn="l" defTabSz="9143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25" indent="-228595" algn="l" defTabSz="9143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15" indent="-228595" algn="l" defTabSz="9143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9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9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5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41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3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2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73" userDrawn="1">
          <p15:clr>
            <a:srgbClr val="F26B43"/>
          </p15:clr>
        </p15:guide>
        <p15:guide id="2" pos="5644" userDrawn="1">
          <p15:clr>
            <a:srgbClr val="F26B43"/>
          </p15:clr>
        </p15:guide>
        <p15:guide id="3" pos="108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AEB558E2-14FF-42C7-8A7F-2BEE0DD2B49C}"/>
              </a:ext>
            </a:extLst>
          </p:cNvPr>
          <p:cNvSpPr/>
          <p:nvPr userDrawn="1"/>
        </p:nvSpPr>
        <p:spPr>
          <a:xfrm>
            <a:off x="2" y="0"/>
            <a:ext cx="12192000" cy="288032"/>
          </a:xfrm>
          <a:prstGeom prst="rect">
            <a:avLst/>
          </a:prstGeom>
          <a:solidFill>
            <a:srgbClr val="0093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4EF8AFE-94BC-4755-ADFB-FFEEB15CF120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alphaModFix amt="1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" y="3"/>
            <a:ext cx="3879328" cy="3962383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03202" y="369003"/>
            <a:ext cx="11277559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03202" y="1269002"/>
            <a:ext cx="11277559" cy="4608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8E72A740-5941-4113-B015-D3C8C57E6EC0}"/>
              </a:ext>
            </a:extLst>
          </p:cNvPr>
          <p:cNvSpPr/>
          <p:nvPr userDrawn="1"/>
        </p:nvSpPr>
        <p:spPr>
          <a:xfrm>
            <a:off x="2" y="6138003"/>
            <a:ext cx="12192000" cy="720000"/>
          </a:xfrm>
          <a:prstGeom prst="rect">
            <a:avLst/>
          </a:prstGeom>
          <a:solidFill>
            <a:srgbClr val="063E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08F1E6D-DCD2-4076-9AC2-3550454E8DC0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17983" y="6199937"/>
            <a:ext cx="1809917" cy="599551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2231B00B-1645-44FA-B722-99D1F07FF14D}"/>
              </a:ext>
            </a:extLst>
          </p:cNvPr>
          <p:cNvSpPr txBox="1"/>
          <p:nvPr userDrawn="1"/>
        </p:nvSpPr>
        <p:spPr>
          <a:xfrm>
            <a:off x="448089" y="6288114"/>
            <a:ext cx="6094661" cy="436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cs-CZ" sz="2235" dirty="0">
                <a:solidFill>
                  <a:schemeClr val="bg1"/>
                </a:solidFill>
              </a:rPr>
              <a:t>www.rsd.cz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9EC6327-D352-4AEA-908D-503DE87FE69D}"/>
              </a:ext>
            </a:extLst>
          </p:cNvPr>
          <p:cNvSpPr txBox="1"/>
          <p:nvPr userDrawn="1"/>
        </p:nvSpPr>
        <p:spPr>
          <a:xfrm>
            <a:off x="11472879" y="23366"/>
            <a:ext cx="689915" cy="259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B70A8A6-F82C-4479-9865-C6029FCC3BDD}" type="slidenum">
              <a:rPr lang="cs-CZ" sz="1089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cs-CZ" sz="1089" b="1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87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6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</p:bldLst>
  </p:timing>
  <p:hf hdr="0" ftr="0" dt="0"/>
  <p:txStyles>
    <p:titleStyle>
      <a:lvl1pPr algn="l" defTabSz="1219173" rtl="0" eaLnBrk="1" latinLnBrk="0" hangingPunct="1">
        <a:spcBef>
          <a:spcPct val="0"/>
        </a:spcBef>
        <a:buNone/>
        <a:defRPr sz="3266" b="1" kern="1200">
          <a:solidFill>
            <a:srgbClr val="0093D3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1219173" rtl="0" eaLnBrk="1" latinLnBrk="0" hangingPunct="1">
        <a:spcBef>
          <a:spcPct val="20000"/>
        </a:spcBef>
        <a:buClr>
          <a:srgbClr val="0093D3"/>
        </a:buClr>
        <a:buFont typeface="Wingdings" pitchFamily="2" charset="2"/>
        <a:buNone/>
        <a:defRPr sz="3266" kern="1200">
          <a:solidFill>
            <a:srgbClr val="002C77"/>
          </a:solidFill>
          <a:latin typeface="Arial" pitchFamily="34" charset="0"/>
          <a:ea typeface="+mn-ea"/>
          <a:cs typeface="Arial" pitchFamily="34" charset="0"/>
        </a:defRPr>
      </a:lvl1pPr>
      <a:lvl2pPr marL="990579" indent="-380992" algn="l" defTabSz="1219173" rtl="0" eaLnBrk="1" latinLnBrk="0" hangingPunct="1">
        <a:spcBef>
          <a:spcPct val="20000"/>
        </a:spcBef>
        <a:buClr>
          <a:srgbClr val="0093D3"/>
        </a:buClr>
        <a:buFont typeface="Wingdings" panose="05000000000000000000" pitchFamily="2" charset="2"/>
        <a:buChar char="§"/>
        <a:defRPr sz="2903" kern="1200">
          <a:solidFill>
            <a:srgbClr val="002C77"/>
          </a:solidFill>
          <a:latin typeface="Arial" pitchFamily="34" charset="0"/>
          <a:ea typeface="+mn-ea"/>
          <a:cs typeface="Arial" pitchFamily="34" charset="0"/>
        </a:defRPr>
      </a:lvl2pPr>
      <a:lvl3pPr marL="1523966" indent="-304793" algn="l" defTabSz="1219173" rtl="0" eaLnBrk="1" latinLnBrk="0" hangingPunct="1">
        <a:spcBef>
          <a:spcPct val="20000"/>
        </a:spcBef>
        <a:buClr>
          <a:srgbClr val="0093D3"/>
        </a:buClr>
        <a:buFont typeface="Wingdings" panose="05000000000000000000" pitchFamily="2" charset="2"/>
        <a:buChar char="§"/>
        <a:defRPr sz="2540" kern="1200">
          <a:solidFill>
            <a:srgbClr val="002C77"/>
          </a:solidFill>
          <a:latin typeface="Arial" pitchFamily="34" charset="0"/>
          <a:ea typeface="+mn-ea"/>
          <a:cs typeface="Arial" pitchFamily="34" charset="0"/>
        </a:defRPr>
      </a:lvl3pPr>
      <a:lvl4pPr marL="2133553" indent="-304793" algn="l" defTabSz="1219173" rtl="0" eaLnBrk="1" latinLnBrk="0" hangingPunct="1">
        <a:spcBef>
          <a:spcPct val="20000"/>
        </a:spcBef>
        <a:buClr>
          <a:srgbClr val="0093D3"/>
        </a:buClr>
        <a:buFont typeface="Wingdings" panose="05000000000000000000" pitchFamily="2" charset="2"/>
        <a:buChar char="§"/>
        <a:defRPr sz="2177" kern="1200">
          <a:solidFill>
            <a:srgbClr val="002C77"/>
          </a:solidFill>
          <a:latin typeface="Arial" pitchFamily="34" charset="0"/>
          <a:ea typeface="+mn-ea"/>
          <a:cs typeface="Arial" pitchFamily="34" charset="0"/>
        </a:defRPr>
      </a:lvl4pPr>
      <a:lvl5pPr marL="2743139" indent="-304793" algn="l" defTabSz="1219173" rtl="0" eaLnBrk="1" latinLnBrk="0" hangingPunct="1">
        <a:spcBef>
          <a:spcPct val="20000"/>
        </a:spcBef>
        <a:buClr>
          <a:srgbClr val="0093D3"/>
        </a:buClr>
        <a:buFont typeface="Wingdings" panose="05000000000000000000" pitchFamily="2" charset="2"/>
        <a:buChar char="§"/>
        <a:defRPr sz="1814" kern="1200">
          <a:solidFill>
            <a:srgbClr val="002C77"/>
          </a:solidFill>
          <a:latin typeface="Arial" pitchFamily="34" charset="0"/>
          <a:ea typeface="+mn-ea"/>
          <a:cs typeface="Arial" pitchFamily="34" charset="0"/>
        </a:defRPr>
      </a:lvl5pPr>
      <a:lvl6pPr marL="3352726" indent="-304793" algn="l" defTabSz="1219173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14" indent="-304793" algn="l" defTabSz="1219173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901" indent="-304793" algn="l" defTabSz="1219173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86" indent="-304793" algn="l" defTabSz="1219173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21917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7" algn="l" defTabSz="121917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3" algn="l" defTabSz="121917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9" algn="l" defTabSz="121917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46" algn="l" defTabSz="121917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33" algn="l" defTabSz="121917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21" algn="l" defTabSz="121917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107" algn="l" defTabSz="121917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94" algn="l" defTabSz="121917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55">
          <p15:clr>
            <a:srgbClr val="F26B43"/>
          </p15:clr>
        </p15:guide>
        <p15:guide id="2" pos="4233">
          <p15:clr>
            <a:srgbClr val="F26B43"/>
          </p15:clr>
        </p15:guide>
        <p15:guide id="3" pos="811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text 9">
            <a:extLst>
              <a:ext uri="{FF2B5EF4-FFF2-40B4-BE49-F238E27FC236}">
                <a16:creationId xmlns:a16="http://schemas.microsoft.com/office/drawing/2014/main" id="{B554058D-0807-406F-ACC1-F5606F18B6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Zákaz předjíždění nákladních vozidel na dálnicích</a:t>
            </a:r>
          </a:p>
        </p:txBody>
      </p:sp>
      <p:pic>
        <p:nvPicPr>
          <p:cNvPr id="23" name="Zástupný symbol obrázku 11">
            <a:extLst>
              <a:ext uri="{FF2B5EF4-FFF2-40B4-BE49-F238E27FC236}">
                <a16:creationId xmlns:a16="http://schemas.microsoft.com/office/drawing/2014/main" id="{1501EB1F-C4DF-403F-8D0A-ACA9339CC18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5" b="1255"/>
          <a:stretch/>
        </p:blipFill>
        <p:spPr>
          <a:noFill/>
        </p:spPr>
      </p:pic>
      <p:pic>
        <p:nvPicPr>
          <p:cNvPr id="6" name="Zástupný symbol obrázku 5">
            <a:extLst>
              <a:ext uri="{FF2B5EF4-FFF2-40B4-BE49-F238E27FC236}">
                <a16:creationId xmlns:a16="http://schemas.microsoft.com/office/drawing/2014/main" id="{7ED8CB53-8879-4C2C-9692-BEBA1AC2CFD9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0" r="2200"/>
          <a:stretch/>
        </p:blipFill>
        <p:spPr>
          <a:xfrm>
            <a:off x="511241" y="3116196"/>
            <a:ext cx="2661823" cy="2595009"/>
          </a:xfrm>
        </p:spPr>
      </p:pic>
      <p:pic>
        <p:nvPicPr>
          <p:cNvPr id="13" name="Picture 9">
            <a:extLst>
              <a:ext uri="{FF2B5EF4-FFF2-40B4-BE49-F238E27FC236}">
                <a16:creationId xmlns:a16="http://schemas.microsoft.com/office/drawing/2014/main" id="{33C16653-E14B-4EBB-A98F-DB0AC8F85079}"/>
              </a:ext>
            </a:extLst>
          </p:cNvPr>
          <p:cNvPicPr>
            <a:picLocks noGrp="1" noChangeAspect="1" noChangeArrowheads="1"/>
          </p:cNvPicPr>
          <p:nvPr>
            <p:ph type="pic" sz="quarter" idx="1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4" b="2024"/>
          <a:stretch/>
        </p:blipFill>
        <p:spPr>
          <a:xfrm>
            <a:off x="3261114" y="438925"/>
            <a:ext cx="2661823" cy="2595009"/>
          </a:xfrm>
        </p:spPr>
      </p:pic>
      <p:pic>
        <p:nvPicPr>
          <p:cNvPr id="8" name="Picture 9">
            <a:extLst>
              <a:ext uri="{FF2B5EF4-FFF2-40B4-BE49-F238E27FC236}">
                <a16:creationId xmlns:a16="http://schemas.microsoft.com/office/drawing/2014/main" id="{0ABE2FCE-8413-4BE0-A30B-8132C84DF0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4" b="3994"/>
          <a:stretch/>
        </p:blipFill>
        <p:spPr>
          <a:xfrm>
            <a:off x="3261114" y="3116195"/>
            <a:ext cx="2661823" cy="25950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813288216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44815-2EA6-4211-BB8E-6AE11976D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9BDE"/>
                </a:solidFill>
                <a:latin typeface="+mj-lt"/>
                <a:ea typeface="SimSun" charset="-122"/>
              </a:rPr>
              <a:t>Vstupní metodika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F64B55-45E0-4F33-939A-75227155FC0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Dle metodiky CDV z roku 2008 je vhodné zakázat předjíždění nákladních vozidel v úsecích, kde se intenzity přes den běžně pohybují v hodnotách nad 2000 voz/hod., což odpovídá zhruba intenzitě kolem 40-45 tis. vozidel za den, ale záleží i na místních podmínkách a poměru nákladní dopravy. 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 zákazu mají být vyloučeny úseky, kde je funkční liniové řízení dopravy (Pražský okruh mezi D1 a D5 – lze řídit dle aktuálních intenzit dopravy) a úseky se třemi pruhy v jednom směru (tzn. šestipruhové dálnice a úseky se stoupacím pruhem). 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Zároveň bylo doporučeno případný zákaz omezit na denní dobu, dle metodiky původně od 7 do 19 h, později v praxi upraveno na 6 až 22 h.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0039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44815-2EA6-4211-BB8E-6AE11976D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9BDE"/>
                </a:solidFill>
                <a:latin typeface="+mj-lt"/>
                <a:ea typeface="SimSun" charset="-122"/>
              </a:rPr>
              <a:t>Výchozí situace a změna vyhlášky</a:t>
            </a:r>
            <a:endParaRPr lang="cs-CZ" b="1" dirty="0">
              <a:solidFill>
                <a:srgbClr val="009BDE"/>
              </a:solidFill>
              <a:latin typeface="+mj-lt"/>
              <a:ea typeface="SimSun" charset="-122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F64B55-45E0-4F33-939A-75227155FC0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roku 2016 byly vybrané úseky dálnic označovány dopravní značkou IP21 se zákazem vjezdu nákladních vozidel do levého jízdního pruhu. 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se ukázalo jako neefektivní a v rámci nové vyhlášky č. 294/2015 Sb. byla upravena definice značky B22a, která zakazuje i vjezd nákladních vozidel nad 3,5 t do levého pruhu a zároveň umožňuje přísnější sankce.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Značky IP21 byly postupně odstraňovány. 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Značky B22a byly osazovány zpočátku pouze u tunelových úseků </a:t>
            </a:r>
            <a:b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(D8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Panenská+Libouchec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2006, D1 Klimkovice 2008, D8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Prackovice+Radejčín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2016)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Tunely na D0 řešeny v rámci LŘD s pomocí B4 na PDZ.</a:t>
            </a:r>
          </a:p>
        </p:txBody>
      </p:sp>
    </p:spTree>
    <p:extLst>
      <p:ext uri="{BB962C8B-B14F-4D97-AF65-F5344CB8AC3E}">
        <p14:creationId xmlns:p14="http://schemas.microsoft.com/office/powerpoint/2010/main" val="1408761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44815-2EA6-4211-BB8E-6AE11976D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9BDE"/>
                </a:solidFill>
                <a:latin typeface="+mj-lt"/>
                <a:ea typeface="SimSun" charset="-122"/>
              </a:rPr>
              <a:t>Vývoj za poslední 4 roky</a:t>
            </a:r>
            <a:endParaRPr lang="cs-CZ" b="1" dirty="0">
              <a:solidFill>
                <a:srgbClr val="009BDE"/>
              </a:solidFill>
              <a:latin typeface="+mj-lt"/>
              <a:ea typeface="SimSun" charset="-122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F64B55-45E0-4F33-939A-75227155FC0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zimu 2019/2020 došlo k pilotnímu osazení 20ti párů proměnných dopravních značek (PDZ) umožňujících zobrazení zákazu předjíždění na dálnici D1 a to v úsecích před km 104 z obou stran (90–104 P a 119–104 L)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roce 2020 pak byly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označeny první úseky ve volné trase (D1 km 182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Kývalka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210 Holubice, D5 km 0 Praha – 22 Králův Dvůr, D8 km 0 Zdiby – 9 Úžice, D11 km 0 Praha – 8 Jirny) s časovým omezením 6–22 h (5–22 h v JMK) s výjimkou stoupacích pruhů.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roce 2023 byly zahájeny projekční práce na dalším rozšíření počtu úseků dálnic se zákazem předjíždění 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průběhu listopadu 2023 byly zákazem předjíždění NA osazeny úseky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dálnice D1 v km 90 Humpolec – 112 Jihlava a 141 Velké Meziříčí – 182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Kývalka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to opět s výjimkou stoupacích pruhů.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6397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44815-2EA6-4211-BB8E-6AE11976D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9BDE"/>
                </a:solidFill>
                <a:latin typeface="+mj-lt"/>
                <a:ea typeface="SimSun" charset="-122"/>
              </a:rPr>
              <a:t>Plán na rok 2024</a:t>
            </a:r>
            <a:endParaRPr lang="cs-CZ" b="1" dirty="0">
              <a:solidFill>
                <a:srgbClr val="009BDE"/>
              </a:solidFill>
              <a:latin typeface="+mj-lt"/>
              <a:ea typeface="SimSun" charset="-122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F64B55-45E0-4F33-939A-75227155FC0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průběhu zimy 2023/2024 budou dokončeny projekční práce a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osazeny zákazové značky na zbývajících úsecích D1 mezi Prahou a Brnem ve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čtyřpruhovém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uspořádání, tj. v km 21 Mirošovice – 90 Humpolec a v km 112 Jihlava – 141 Velké Meziříčí.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Zároveň se bude pracovat na rozšíření úseků se zákazem na dálnicích D8 a D11 až po km 18 u obou dálnic a nově bude zákaz jako trvalá úprava zřízen i na dálnici D1 v úseku km 210 Holubice – 230 Vyškov (D46) a na dálnici D2  v km 3 Chrlice – 11 Blučina.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Poslední skupinou nově zaváděných zákazů předjíždění jsou příhraniční úseky dálnic, kde je důvodem zvýšená kontrolní činnost policejních složek u státních hranic a související požadavek na zklidnění kamionové dopravy v této oblasti.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9237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44815-2EA6-4211-BB8E-6AE11976D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9BDE"/>
                </a:solidFill>
                <a:latin typeface="+mj-lt"/>
                <a:ea typeface="SimSun" charset="-122"/>
              </a:rPr>
              <a:t>Rekapitulace předpokládaného finálního stavu</a:t>
            </a:r>
            <a:endParaRPr lang="cs-CZ" b="1" dirty="0">
              <a:solidFill>
                <a:srgbClr val="009BDE"/>
              </a:solidFill>
              <a:latin typeface="+mj-lt"/>
              <a:ea typeface="SimSun" charset="-122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F64B55-45E0-4F33-939A-75227155FC0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D1 km 21–230 (Mirošovice – Vyškov) 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D2 km 3–11(Chrlice </a:t>
            </a:r>
            <a:r>
              <a:rPr lang="cs-CZ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Blučina)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D5 km 0–22 (Praha – Králův Dvůr)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D8 km 0–18 (Praha – Mělník)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D11 km 0–18 (Praha – Lysá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n.L.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/Český Brod)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tunelové úseky na D1 (Klimkovice) a D8 (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Prackovice+Radejčín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Libouchec+Panenská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krátké příhraniční úseky na D1, D2, D5 a D8 (kontrolní činnost v příhraničí)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4269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rezentace ŘSD 16:9">
  <a:themeElements>
    <a:clrScheme name="Motiv ŘSD">
      <a:dk1>
        <a:srgbClr val="063E85"/>
      </a:dk1>
      <a:lt1>
        <a:sysClr val="window" lastClr="FFFFFF"/>
      </a:lt1>
      <a:dk2>
        <a:srgbClr val="063E85"/>
      </a:dk2>
      <a:lt2>
        <a:srgbClr val="FFFFFF"/>
      </a:lt2>
      <a:accent1>
        <a:srgbClr val="063E85"/>
      </a:accent1>
      <a:accent2>
        <a:srgbClr val="0093D3"/>
      </a:accent2>
      <a:accent3>
        <a:srgbClr val="F79646"/>
      </a:accent3>
      <a:accent4>
        <a:srgbClr val="FF0000"/>
      </a:accent4>
      <a:accent5>
        <a:srgbClr val="FFC000"/>
      </a:accent5>
      <a:accent6>
        <a:srgbClr val="92D050"/>
      </a:accent6>
      <a:hlink>
        <a:srgbClr val="0093D3"/>
      </a:hlink>
      <a:folHlink>
        <a:srgbClr val="0093D3"/>
      </a:folHlink>
    </a:clrScheme>
    <a:fontScheme name="Písma ŘS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400" dirty="0" err="1" smtClean="0">
            <a:solidFill>
              <a:srgbClr val="063E85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zentace GP 03_2022.potx" id="{311FF9E2-CB76-456B-ACC2-F6B533CE4298}" vid="{828E7B65-FEFA-4EDE-B406-CE78A5B70362}"/>
    </a:ext>
  </a:extLst>
</a:theme>
</file>

<file path=ppt/theme/theme2.xml><?xml version="1.0" encoding="utf-8"?>
<a:theme xmlns:a="http://schemas.openxmlformats.org/drawingml/2006/main" name="1_Prezentace ŘSD 16:9">
  <a:themeElements>
    <a:clrScheme name="Motiv ŘSD">
      <a:dk1>
        <a:srgbClr val="063E85"/>
      </a:dk1>
      <a:lt1>
        <a:sysClr val="window" lastClr="FFFFFF"/>
      </a:lt1>
      <a:dk2>
        <a:srgbClr val="063E85"/>
      </a:dk2>
      <a:lt2>
        <a:srgbClr val="FFFFFF"/>
      </a:lt2>
      <a:accent1>
        <a:srgbClr val="063E85"/>
      </a:accent1>
      <a:accent2>
        <a:srgbClr val="0093D3"/>
      </a:accent2>
      <a:accent3>
        <a:srgbClr val="F79646"/>
      </a:accent3>
      <a:accent4>
        <a:srgbClr val="FF0000"/>
      </a:accent4>
      <a:accent5>
        <a:srgbClr val="FFC000"/>
      </a:accent5>
      <a:accent6>
        <a:srgbClr val="92D050"/>
      </a:accent6>
      <a:hlink>
        <a:srgbClr val="0093D3"/>
      </a:hlink>
      <a:folHlink>
        <a:srgbClr val="0093D3"/>
      </a:folHlink>
    </a:clrScheme>
    <a:fontScheme name="Písma ŘS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400" dirty="0" err="1" smtClean="0">
            <a:solidFill>
              <a:srgbClr val="063E85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zentace GP 03_2022.potx" id="{311FF9E2-CB76-456B-ACC2-F6B533CE4298}" vid="{828E7B65-FEFA-4EDE-B406-CE78A5B70362}"/>
    </a:ext>
  </a:ext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3964108599784BA39A5118C0B18027" ma:contentTypeVersion="7" ma:contentTypeDescription="Vytvoří nový dokument" ma:contentTypeScope="" ma:versionID="78db2fa925b33dcad1d87674b2fad92e">
  <xsd:schema xmlns:xsd="http://www.w3.org/2001/XMLSchema" xmlns:xs="http://www.w3.org/2001/XMLSchema" xmlns:p="http://schemas.microsoft.com/office/2006/metadata/properties" xmlns:ns2="1e9817b6-90c4-41d3-ae58-521874d850e1" targetNamespace="http://schemas.microsoft.com/office/2006/metadata/properties" ma:root="true" ma:fieldsID="f8947cde9e569619c0b8fda2e50df3a7" ns2:_="">
    <xsd:import namespace="1e9817b6-90c4-41d3-ae58-521874d850e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9817b6-90c4-41d3-ae58-521874d850e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2" nillable="true" ma:taxonomy="true" ma:internalName="TaxKeywordTaxHTField" ma:taxonomyFieldName="TaxKeyword" ma:displayName="Enterprise Keywords" ma:fieldId="{23f27201-bee3-471e-b2e7-b64fd8b7ca38}" ma:taxonomyMulti="true" ma:sspId="27291f8a-2293-4720-b2fb-be2396ff1d5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5a2dbb88-937d-4887-8e14-48b0ae5447ee}" ma:internalName="TaxCatchAll" ma:showField="CatchAllData" ma:web="1e9817b6-90c4-41d3-ae58-521874d850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e9817b6-90c4-41d3-ae58-521874d850e1">
      <Value>1</Value>
    </TaxCatchAll>
    <TaxKeywordTaxHTField xmlns="1e9817b6-90c4-41d3-ae58-521874d850e1">
      <Terms xmlns="http://schemas.microsoft.com/office/infopath/2007/PartnerControls">
        <TermInfo xmlns="http://schemas.microsoft.com/office/infopath/2007/PartnerControls">
          <TermName xmlns="http://schemas.microsoft.com/office/infopath/2007/PartnerControls">formulář</TermName>
          <TermId xmlns="http://schemas.microsoft.com/office/infopath/2007/PartnerControls">3bfd9c30-b21a-4ae3-96f8-647ab18ea3dc</TermId>
        </TermInfo>
      </Terms>
    </TaxKeywordTaxHTField>
    <_dlc_DocIdPersistId xmlns="1e9817b6-90c4-41d3-ae58-521874d850e1">false</_dlc_DocIdPersistId>
    <_dlc_DocId xmlns="1e9817b6-90c4-41d3-ae58-521874d850e1">RSDCR-17-7</_dlc_DocId>
    <_dlc_DocIdUrl xmlns="1e9817b6-90c4-41d3-ae58-521874d850e1">
      <Url>http://intranet.rsd.cz/formulare/_layouts/15/DocIdRedir.aspx?ID=RSDCR-17-7</Url>
      <Description>RSDCR-17-7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8A1D09-6332-4A57-A490-C724E9320DC1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1AB07F08-285B-42B1-8BDD-86F062EC2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9817b6-90c4-41d3-ae58-521874d850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474EE6-2580-4413-964E-7500D6C7007D}">
  <ds:schemaRefs>
    <ds:schemaRef ds:uri="http://www.w3.org/XML/1998/namespace"/>
    <ds:schemaRef ds:uri="1e9817b6-90c4-41d3-ae58-521874d850e1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DD23EC56-82FC-4621-A4BC-0F2B8234AF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4691</TotalTime>
  <Words>628</Words>
  <Application>Microsoft Office PowerPoint</Application>
  <PresentationFormat>Širokoúhlá obrazovka</PresentationFormat>
  <Paragraphs>32</Paragraphs>
  <Slides>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14" baseType="lpstr">
      <vt:lpstr>Arial</vt:lpstr>
      <vt:lpstr>Arial Black</vt:lpstr>
      <vt:lpstr>Calibri</vt:lpstr>
      <vt:lpstr>Courier New</vt:lpstr>
      <vt:lpstr>Times New Roman</vt:lpstr>
      <vt:lpstr>Wingdings</vt:lpstr>
      <vt:lpstr>Prezentace ŘSD 16:9</vt:lpstr>
      <vt:lpstr>1_Prezentace ŘSD 16:9</vt:lpstr>
      <vt:lpstr>Prezentace aplikace PowerPoint</vt:lpstr>
      <vt:lpstr>Vstupní metodika</vt:lpstr>
      <vt:lpstr>Výchozí situace a změna vyhlášky</vt:lpstr>
      <vt:lpstr>Vývoj za poslední 4 roky</vt:lpstr>
      <vt:lpstr>Plán na rok 2024</vt:lpstr>
      <vt:lpstr>Rekapitulace předpokládaného finálního stavu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- Microsoft PowerPoint</dc:title>
  <dc:creator>horenij</dc:creator>
  <cp:keywords>formulář</cp:keywords>
  <cp:lastModifiedBy>Skovajsa Ján Mgr.</cp:lastModifiedBy>
  <cp:revision>245</cp:revision>
  <cp:lastPrinted>1601-01-01T00:00:00Z</cp:lastPrinted>
  <dcterms:created xsi:type="dcterms:W3CDTF">2005-03-03T15:53:45Z</dcterms:created>
  <dcterms:modified xsi:type="dcterms:W3CDTF">2023-12-12T16:29:56Z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0x010100323964108599784BA39A5118C0B18027</vt:lpwstr>
  </property>
  <property fmtid="{D5CDD505-2E9C-101B-9397-08002B2CF9AE}" pid="3" name="TaxKeyword">
    <vt:lpwstr>1;#formulář|3bfd9c30-b21a-4ae3-96f8-647ab18ea3dc</vt:lpwstr>
  </property>
  <property fmtid="{D5CDD505-2E9C-101B-9397-08002B2CF9AE}" pid="4" name="Order">
    <vt:r8>700</vt:r8>
  </property>
  <property fmtid="{D5CDD505-2E9C-101B-9397-08002B2CF9AE}" pid="5" name="TemplateUrl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dlc_DocIdItemGuid">
    <vt:lpwstr>9038a70e-8484-46ff-9b0e-c5ba0eefcc8b</vt:lpwstr>
  </property>
</Properties>
</file>